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46505"/>
            <a:ext cx="7556500" cy="8200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0958"/>
            <a:ext cx="7556499" cy="8571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60805"/>
            <a:ext cx="7556500" cy="8971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3505"/>
            <a:ext cx="7556500" cy="79462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163"/>
            <a:ext cx="7556500" cy="8338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2025-05-26T09:16:07Z</dcterms:created>
  <dcterms:modified xsi:type="dcterms:W3CDTF">2025-05-26T09:16:07Z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2025-05-26T00:00:00Z</vt:filetime>
  </property>
  <property fmtid="{D5CDD505-2E9C-101B-9397-08002B2CF9AE}" pid="3" name="LastSaved">
    <vt:filetime>2025-05-26T00:00:00Z</vt:filetime>
  </property>
  <property fmtid="{D5CDD505-2E9C-101B-9397-08002B2CF9AE}" pid="4" name="Producer">
    <vt:lpwstr>3-Heights(TM) PDF Security Shell 4.8.25.2 (http://www.pdf-tools.com)</vt:lpwstr>
  </property>
</Properties>
</file>