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1984-3E88-9221-5451-314139483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BAA </a:t>
            </a:r>
            <a:br>
              <a:rPr lang="en-US" sz="3600" dirty="0"/>
            </a:br>
            <a:r>
              <a:rPr lang="en-US" sz="3600" dirty="0"/>
              <a:t>                          Darshana Dholakia</a:t>
            </a: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BF3BA-C416-9C84-56C8-A553A4B85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Dr. Mausumi Roychoudhary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86902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7EB9-5C39-3D0A-A37F-D30EF0C9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55785"/>
            <a:ext cx="9601196" cy="1125416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is the central theme of the story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Baa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a) Adventure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b) Family love and bonding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c) Mystery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d) Science fiction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444E-751B-1404-2E1B-1BF86B98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81201"/>
            <a:ext cx="9601196" cy="42789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Who is the main character in the story?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 young boy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b) A grandmother (Baa)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c) A pet animal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d) A schoolteacher</a:t>
            </a:r>
          </a:p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What role does Baa play in the story?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She is a strict disciplinarian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b) She is a caring and wise grandmother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c) She is a schoolteacher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d) She is a storyteller</a:t>
            </a:r>
          </a:p>
          <a:p>
            <a:pPr marL="0" indent="0"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What is one of Baa’s key personality traits?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a) She is very impatient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b) She is loving and wise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c) She is selfish and rude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d) She is lazy and careless</a:t>
            </a:r>
          </a:p>
          <a:p>
            <a:pPr marL="457200" indent="-457200">
              <a:buAutoNum type="alphaLcParenR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956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BAD5-FAB1-17D0-7512-8F8F3110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4" y="982132"/>
            <a:ext cx="10046674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What lesson does the story convey?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a) Hard work leads to success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b) The importance of love, warmth, and family values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c) Courage always wins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d) Always listen to teachers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78BE-ED80-04BA-904F-5090661A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4" y="2039814"/>
            <a:ext cx="9601196" cy="43375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 does Baa symbolize in the story?</a:t>
            </a:r>
          </a:p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a) Strength and wisdom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b) Fear and insecurity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c) Playfulness and mischief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d) Anger and revenge</a:t>
            </a:r>
          </a:p>
          <a:p>
            <a:pPr marL="0" indent="0">
              <a:buNone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What is Baa’s relationship with the narrator?</a:t>
            </a:r>
          </a:p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She is the narrator’s mother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b) She is the narrator’s grandmother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c) She is the narrator’s neighbor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d) She is the narrator’s teacher</a:t>
            </a:r>
          </a:p>
          <a:p>
            <a:pPr marL="0" indent="0">
              <a:buNone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How does the narrator feel about Baa?</a:t>
            </a:r>
          </a:p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a) Afraid of her strictness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b) Annoyed by her presence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c) Deeply loved and comforted by her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d) Indifferent towards her</a:t>
            </a:r>
          </a:p>
          <a:p>
            <a:pPr marL="457200" indent="-457200">
              <a:buAutoNum type="alphaL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638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6D71-601F-06D7-FFE4-3D4918A7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6492"/>
            <a:ext cx="9601196" cy="1184031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of the following best describes the setting of the story?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a) A city filled with technology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b) A village or home setting with warmth and tradition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c) A school environment with strict teachers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d) A magical fantasy land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29BD-7FDC-EEDB-A7F0-5C65B72B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69477"/>
            <a:ext cx="9601196" cy="43258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What does Baa teach the narrator through her actions and words?</a:t>
            </a: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a) The importance of earning money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b) The power of love, patience, and family values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c) The significance of being competitive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d) The need to travel the world</a:t>
            </a:r>
          </a:p>
          <a:p>
            <a:pPr marL="0" indent="0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How does the narrator remember Baa after she is gone?</a:t>
            </a: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a)As a strict and controlling figure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b) Through the values and love she left behind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c) By ignoring her memories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d) By trying to forget her completely</a:t>
            </a:r>
          </a:p>
          <a:p>
            <a:pPr marL="0" indent="0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What emotion is most strongly conveyed in the story?</a:t>
            </a: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a) Fear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b) Anger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c) Love and nostalgia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d) Jealousy</a:t>
            </a:r>
          </a:p>
          <a:p>
            <a:pPr marL="342900" indent="-342900">
              <a:buAutoNum type="alphaLcParenR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28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EA895-4E30-EA6A-439B-609B442B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5AC6195-9763-42B3-791A-98D9151F7D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Who is the main character in the story?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does Baa teach the children?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do the children feel about Baa?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values does the story highlight?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do people respect Baa?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does Baa solve problems?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is the main message of the story?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does Baa show kindness?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lesson do the children learn from Baa?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is Baa an important character in the story? </a:t>
            </a:r>
          </a:p>
        </p:txBody>
      </p:sp>
    </p:spTree>
    <p:extLst>
      <p:ext uri="{BB962C8B-B14F-4D97-AF65-F5344CB8AC3E}">
        <p14:creationId xmlns:p14="http://schemas.microsoft.com/office/powerpoint/2010/main" val="333633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BA3B-C90E-ABBD-5141-49ED01B2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0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True/False Statements: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B632-B01C-B8D7-1F5E-8C9D92CC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97978"/>
            <a:ext cx="9601196" cy="420213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The author, Darshana Dholakia, wrote "Baa - My Mother, A Person, A Woman" in English.</a:t>
            </a:r>
          </a:p>
          <a:p>
            <a:pPr>
              <a:buFont typeface="+mj-lt"/>
              <a:buAutoNum type="arabicPeriod"/>
            </a:pPr>
            <a:r>
              <a:rPr lang="en-US" dirty="0"/>
              <a:t>"Baa" is a term used to refer to the author's grandmother.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author describes her mother as the central figure in their family.</a:t>
            </a:r>
          </a:p>
          <a:p>
            <a:pPr>
              <a:buFont typeface="+mj-lt"/>
              <a:buAutoNum type="arabicPeriod"/>
            </a:pPr>
            <a:r>
              <a:rPr lang="en-US" dirty="0"/>
              <a:t>Darshana Dholakia's mother passed away over three decades before the article was written.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narrative explores the complex relationship between a daughter and her mother.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667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F7E8-D386-B655-76A0-8E960CB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95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Fill-in-the-Blank Questions:</a:t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91C5-7020-FB15-404F-4FB3AF18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38382"/>
            <a:ext cx="9601196" cy="443748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Darshana Dholakia is a contemporary __________ writer and critic.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article "Baa - My Mother, A Person, A Woman" was translated into English by __________.</a:t>
            </a:r>
          </a:p>
          <a:p>
            <a:pPr>
              <a:buFont typeface="+mj-lt"/>
              <a:buAutoNum type="arabicPeriod"/>
            </a:pPr>
            <a:r>
              <a:rPr lang="en-US" dirty="0"/>
              <a:t>In the narrative, "Baa" is a term that affectionately refers to the author's __________.</a:t>
            </a:r>
          </a:p>
          <a:p>
            <a:pPr>
              <a:buFont typeface="+mj-lt"/>
              <a:buAutoNum type="arabicPeriod"/>
            </a:pPr>
            <a:r>
              <a:rPr lang="en-US" dirty="0"/>
              <a:t>The central theme of the narrative is the enduring bond between a mother and her __________.</a:t>
            </a:r>
          </a:p>
          <a:p>
            <a:pPr>
              <a:buFont typeface="+mj-lt"/>
              <a:buAutoNum type="arabicPeriod"/>
            </a:pPr>
            <a:r>
              <a:rPr lang="en-US"/>
              <a:t>The </a:t>
            </a:r>
            <a:r>
              <a:rPr lang="en-US" dirty="0"/>
              <a:t>author portrays her mother as a __________ and resilient figure in her life.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2488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706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BAA                            Darshana Dholakia</vt:lpstr>
      <vt:lpstr>What is the central theme of the story Baa? a) Adventure b) Family love and bonding c) Mystery d) Science fiction </vt:lpstr>
      <vt:lpstr>What lesson does the story convey? a) Hard work leads to success b) The importance of love, warmth, and family values c) Courage always wins d) Always listen to teachers </vt:lpstr>
      <vt:lpstr>Which of the following best describes the setting of the story? a) A city filled with technology b) A village or home setting with warmth and tradition c) A school environment with strict teachers d) A magical fantasy land </vt:lpstr>
      <vt:lpstr>PowerPoint Presentation</vt:lpstr>
      <vt:lpstr>True/False Statements: </vt:lpstr>
      <vt:lpstr>Fill-in-the-Blank Questions: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Mausumi Roychoudhary</dc:creator>
  <cp:lastModifiedBy>Dr. Mausumi Roychoudhary</cp:lastModifiedBy>
  <cp:revision>3</cp:revision>
  <dcterms:created xsi:type="dcterms:W3CDTF">2025-02-27T05:54:11Z</dcterms:created>
  <dcterms:modified xsi:type="dcterms:W3CDTF">2025-03-12T07:01:25Z</dcterms:modified>
</cp:coreProperties>
</file>